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3"/>
  </p:notesMasterIdLst>
  <p:sldIdLst>
    <p:sldId id="259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66"/>
    <a:srgbClr val="FF9933"/>
    <a:srgbClr val="FF9966"/>
    <a:srgbClr val="FFFF66"/>
    <a:srgbClr val="FFFF99"/>
    <a:srgbClr val="FFFFCC"/>
    <a:srgbClr val="F82626"/>
    <a:srgbClr val="99FF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9" autoAdjust="0"/>
    <p:restoredTop sz="88561" autoAdjust="0"/>
  </p:normalViewPr>
  <p:slideViewPr>
    <p:cSldViewPr snapToGrid="0">
      <p:cViewPr>
        <p:scale>
          <a:sx n="80" d="100"/>
          <a:sy n="80" d="100"/>
        </p:scale>
        <p:origin x="1590" y="234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5:50:22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1D4D32C8-C378-4D9A-A659-AB4D2887F454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17361425-658A-42C5-8DA7-1087016A5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1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1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2338" y="1233488"/>
            <a:ext cx="235108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361425-658A-42C5-8DA7-1087016A5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98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14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693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プレースホルダー 17"/>
          <p:cNvSpPr>
            <a:spLocks noGrp="1"/>
          </p:cNvSpPr>
          <p:nvPr>
            <p:ph type="body" sz="quarter" idx="13" hasCustomPrompt="1"/>
          </p:nvPr>
        </p:nvSpPr>
        <p:spPr>
          <a:xfrm>
            <a:off x="614998" y="9791778"/>
            <a:ext cx="2350416" cy="335732"/>
          </a:xfrm>
        </p:spPr>
        <p:txBody>
          <a:bodyPr>
            <a:noAutofit/>
          </a:bodyPr>
          <a:lstStyle>
            <a:lvl1pPr marL="0" indent="0" algn="ctr">
              <a:buNone/>
              <a:defRPr sz="1980">
                <a:solidFill>
                  <a:schemeClr val="tx1"/>
                </a:solidFill>
              </a:defRPr>
            </a:lvl1pPr>
            <a:lvl2pPr marL="712766" indent="0" algn="ctr">
              <a:buNone/>
              <a:defRPr sz="1980">
                <a:solidFill>
                  <a:srgbClr val="385AA4"/>
                </a:solidFill>
              </a:defRPr>
            </a:lvl2pPr>
            <a:lvl3pPr marL="1425534" indent="0" algn="ctr">
              <a:buNone/>
              <a:defRPr sz="1980">
                <a:solidFill>
                  <a:srgbClr val="385AA4"/>
                </a:solidFill>
              </a:defRPr>
            </a:lvl3pPr>
            <a:lvl4pPr marL="2138300" indent="0" algn="ctr">
              <a:buNone/>
              <a:defRPr sz="1980">
                <a:solidFill>
                  <a:srgbClr val="385AA4"/>
                </a:solidFill>
              </a:defRPr>
            </a:lvl4pPr>
            <a:lvl5pPr marL="2851068" indent="0" algn="ctr">
              <a:buNone/>
              <a:defRPr sz="1980">
                <a:solidFill>
                  <a:srgbClr val="385AA4"/>
                </a:solidFill>
              </a:defRPr>
            </a:lvl5pPr>
          </a:lstStyle>
          <a:p>
            <a:pPr lvl="0"/>
            <a:r>
              <a:rPr kumimoji="1" lang="en-US" altLang="ja-JP" dirty="0"/>
              <a:t>www.xxxxxxxxx.jp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3303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76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図プレースホルダー 13"/>
          <p:cNvSpPr>
            <a:spLocks noGrp="1"/>
          </p:cNvSpPr>
          <p:nvPr>
            <p:ph type="pic" sz="quarter" idx="10" hasCustomPrompt="1"/>
          </p:nvPr>
        </p:nvSpPr>
        <p:spPr>
          <a:xfrm>
            <a:off x="4736548" y="1485664"/>
            <a:ext cx="1879770" cy="7747904"/>
          </a:xfrm>
          <a:custGeom>
            <a:avLst/>
            <a:gdLst>
              <a:gd name="connsiteX0" fmla="*/ 1329300 w 2658600"/>
              <a:gd name="connsiteY0" fmla="*/ 0 h 5432852"/>
              <a:gd name="connsiteX1" fmla="*/ 2658600 w 2658600"/>
              <a:gd name="connsiteY1" fmla="*/ 1329300 h 5432852"/>
              <a:gd name="connsiteX2" fmla="*/ 1846723 w 2658600"/>
              <a:gd name="connsiteY2" fmla="*/ 2554137 h 5432852"/>
              <a:gd name="connsiteX3" fmla="*/ 1841747 w 2658600"/>
              <a:gd name="connsiteY3" fmla="*/ 2555682 h 5432852"/>
              <a:gd name="connsiteX4" fmla="*/ 1841747 w 2658600"/>
              <a:gd name="connsiteY4" fmla="*/ 5432852 h 5432852"/>
              <a:gd name="connsiteX5" fmla="*/ 781297 w 2658600"/>
              <a:gd name="connsiteY5" fmla="*/ 5432852 h 5432852"/>
              <a:gd name="connsiteX6" fmla="*/ 781297 w 2658600"/>
              <a:gd name="connsiteY6" fmla="*/ 2537539 h 5432852"/>
              <a:gd name="connsiteX7" fmla="*/ 586076 w 2658600"/>
              <a:gd name="connsiteY7" fmla="*/ 2431577 h 5432852"/>
              <a:gd name="connsiteX8" fmla="*/ 0 w 2658600"/>
              <a:gd name="connsiteY8" fmla="*/ 1329300 h 5432852"/>
              <a:gd name="connsiteX9" fmla="*/ 1329300 w 2658600"/>
              <a:gd name="connsiteY9" fmla="*/ 0 h 543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58600" h="5432852">
                <a:moveTo>
                  <a:pt x="1329300" y="0"/>
                </a:moveTo>
                <a:cubicBezTo>
                  <a:pt x="2063452" y="0"/>
                  <a:pt x="2658600" y="595148"/>
                  <a:pt x="2658600" y="1329300"/>
                </a:cubicBezTo>
                <a:cubicBezTo>
                  <a:pt x="2658600" y="1879914"/>
                  <a:pt x="2323829" y="2352338"/>
                  <a:pt x="1846723" y="2554137"/>
                </a:cubicBezTo>
                <a:lnTo>
                  <a:pt x="1841747" y="2555682"/>
                </a:lnTo>
                <a:lnTo>
                  <a:pt x="1841747" y="5432852"/>
                </a:lnTo>
                <a:lnTo>
                  <a:pt x="781297" y="5432852"/>
                </a:lnTo>
                <a:lnTo>
                  <a:pt x="781297" y="2537539"/>
                </a:lnTo>
                <a:lnTo>
                  <a:pt x="586076" y="2431577"/>
                </a:lnTo>
                <a:cubicBezTo>
                  <a:pt x="232479" y="2192692"/>
                  <a:pt x="0" y="1788145"/>
                  <a:pt x="0" y="1329300"/>
                </a:cubicBezTo>
                <a:cubicBezTo>
                  <a:pt x="0" y="595148"/>
                  <a:pt x="595148" y="0"/>
                  <a:pt x="1329300" y="0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</p:spPr>
        <p:txBody>
          <a:bodyPr wrap="square" bIns="720000" anchor="ctr" anchorCtr="1">
            <a:noAutofit/>
          </a:bodyPr>
          <a:lstStyle>
            <a:lvl1pPr marL="0" indent="0">
              <a:buNone/>
              <a:defRPr sz="141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3" hasCustomPrompt="1"/>
          </p:nvPr>
        </p:nvSpPr>
        <p:spPr>
          <a:xfrm>
            <a:off x="952958" y="4794928"/>
            <a:ext cx="1994586" cy="436950"/>
          </a:xfrm>
        </p:spPr>
        <p:txBody>
          <a:bodyPr>
            <a:noAutofit/>
          </a:bodyPr>
          <a:lstStyle>
            <a:lvl1pPr marL="0" indent="0" algn="ctr">
              <a:buNone/>
              <a:defRPr sz="1980">
                <a:solidFill>
                  <a:srgbClr val="385AA4"/>
                </a:solidFill>
              </a:defRPr>
            </a:lvl1pPr>
            <a:lvl2pPr marL="712766" indent="0" algn="ctr">
              <a:buNone/>
              <a:defRPr sz="1980">
                <a:solidFill>
                  <a:srgbClr val="385AA4"/>
                </a:solidFill>
              </a:defRPr>
            </a:lvl2pPr>
            <a:lvl3pPr marL="1425534" indent="0" algn="ctr">
              <a:buNone/>
              <a:defRPr sz="1980">
                <a:solidFill>
                  <a:srgbClr val="385AA4"/>
                </a:solidFill>
              </a:defRPr>
            </a:lvl3pPr>
            <a:lvl4pPr marL="2138300" indent="0" algn="ctr">
              <a:buNone/>
              <a:defRPr sz="1980">
                <a:solidFill>
                  <a:srgbClr val="385AA4"/>
                </a:solidFill>
              </a:defRPr>
            </a:lvl4pPr>
            <a:lvl5pPr marL="2851068" indent="0" algn="ctr">
              <a:buNone/>
              <a:defRPr sz="1980">
                <a:solidFill>
                  <a:srgbClr val="385AA4"/>
                </a:solidFill>
              </a:defRPr>
            </a:lvl5pPr>
          </a:lstStyle>
          <a:p>
            <a:pPr lvl="0"/>
            <a:r>
              <a:rPr kumimoji="1" lang="en-US" altLang="ja-JP" dirty="0"/>
              <a:t>www.xxxxxxxxx.jp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562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図プレースホルダー 14"/>
          <p:cNvSpPr>
            <a:spLocks noGrp="1"/>
          </p:cNvSpPr>
          <p:nvPr>
            <p:ph type="pic" sz="quarter" idx="10" hasCustomPrompt="1"/>
          </p:nvPr>
        </p:nvSpPr>
        <p:spPr>
          <a:xfrm>
            <a:off x="178854" y="3102533"/>
            <a:ext cx="763722" cy="1805437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90000" sy="90000" flip="none" algn="ctr"/>
          </a:blipFill>
        </p:spPr>
        <p:txBody>
          <a:bodyPr bIns="720000" anchor="ctr" anchorCtr="1">
            <a:normAutofit/>
          </a:bodyPr>
          <a:lstStyle>
            <a:lvl1pPr marL="0" indent="0">
              <a:buNone/>
              <a:defRPr sz="141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1" hasCustomPrompt="1"/>
          </p:nvPr>
        </p:nvSpPr>
        <p:spPr>
          <a:xfrm>
            <a:off x="1014703" y="3246868"/>
            <a:ext cx="1257693" cy="325267"/>
          </a:xfrm>
        </p:spPr>
        <p:txBody>
          <a:bodyPr>
            <a:noAutofit/>
          </a:bodyPr>
          <a:lstStyle>
            <a:lvl1pPr marL="0" indent="0" algn="l"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代表取締役氏名</a:t>
            </a:r>
          </a:p>
        </p:txBody>
      </p:sp>
      <p:sp>
        <p:nvSpPr>
          <p:cNvPr id="19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1021021" y="3654072"/>
            <a:ext cx="2623867" cy="1254366"/>
          </a:xfrm>
        </p:spPr>
        <p:txBody>
          <a:bodyPr>
            <a:noAutofit/>
          </a:bodyPr>
          <a:lstStyle>
            <a:lvl1pPr marL="0" indent="0" algn="l">
              <a:buNone/>
              <a:defRPr sz="113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ごあいさつ、メッセージを入れましょう</a:t>
            </a:r>
          </a:p>
        </p:txBody>
      </p:sp>
      <p:sp>
        <p:nvSpPr>
          <p:cNvPr id="2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178853" y="1178362"/>
            <a:ext cx="3466034" cy="767575"/>
          </a:xfrm>
        </p:spPr>
        <p:txBody>
          <a:bodyPr>
            <a:noAutofit/>
          </a:bodyPr>
          <a:lstStyle>
            <a:lvl1pPr marL="0" indent="0" algn="l">
              <a:buNone/>
              <a:defRPr sz="2546" b="1">
                <a:solidFill>
                  <a:schemeClr val="accent4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私達は、○○○○○○○○○○○会社です</a:t>
            </a:r>
          </a:p>
        </p:txBody>
      </p:sp>
      <p:sp>
        <p:nvSpPr>
          <p:cNvPr id="38" name="図プレースホルダー 32"/>
          <p:cNvSpPr>
            <a:spLocks noGrp="1"/>
          </p:cNvSpPr>
          <p:nvPr>
            <p:ph type="pic" sz="quarter" idx="22" hasCustomPrompt="1"/>
          </p:nvPr>
        </p:nvSpPr>
        <p:spPr>
          <a:xfrm>
            <a:off x="3938260" y="2814716"/>
            <a:ext cx="1609376" cy="192226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</p:spPr>
        <p:txBody>
          <a:bodyPr bIns="720000" anchor="ctr" anchorCtr="1">
            <a:normAutofit/>
          </a:bodyPr>
          <a:lstStyle>
            <a:lvl1pPr marL="0" indent="0">
              <a:buNone/>
              <a:defRPr sz="141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41" name="テキスト プレースホルダー 2"/>
          <p:cNvSpPr>
            <a:spLocks noGrp="1"/>
          </p:cNvSpPr>
          <p:nvPr>
            <p:ph type="body" sz="quarter" idx="29" hasCustomPrompt="1"/>
          </p:nvPr>
        </p:nvSpPr>
        <p:spPr>
          <a:xfrm>
            <a:off x="3938261" y="4855650"/>
            <a:ext cx="1609376" cy="1086727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テキストを入れましょう。テキストを入れましょう。</a:t>
            </a:r>
            <a:endParaRPr kumimoji="1" lang="en-US" altLang="ja-JP" dirty="0"/>
          </a:p>
        </p:txBody>
      </p:sp>
      <p:sp>
        <p:nvSpPr>
          <p:cNvPr id="49" name="テキスト プレースホルダー 2"/>
          <p:cNvSpPr>
            <a:spLocks noGrp="1"/>
          </p:cNvSpPr>
          <p:nvPr>
            <p:ph type="body" sz="quarter" idx="30" hasCustomPrompt="1"/>
          </p:nvPr>
        </p:nvSpPr>
        <p:spPr>
          <a:xfrm>
            <a:off x="3938261" y="2381407"/>
            <a:ext cx="1609376" cy="328595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556" b="1">
                <a:solidFill>
                  <a:srgbClr val="385AA4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</a:t>
            </a:r>
            <a:endParaRPr kumimoji="1" lang="en-US" altLang="ja-JP" dirty="0"/>
          </a:p>
        </p:txBody>
      </p:sp>
      <p:sp>
        <p:nvSpPr>
          <p:cNvPr id="20" name="テキスト プレースホルダー 2"/>
          <p:cNvSpPr>
            <a:spLocks noGrp="1"/>
          </p:cNvSpPr>
          <p:nvPr>
            <p:ph type="body" sz="quarter" idx="38" hasCustomPrompt="1"/>
          </p:nvPr>
        </p:nvSpPr>
        <p:spPr>
          <a:xfrm>
            <a:off x="178853" y="2080036"/>
            <a:ext cx="3466034" cy="713398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テキストを入れましょう。テキストを入れましょう。</a:t>
            </a:r>
            <a:endParaRPr kumimoji="1" lang="en-US" altLang="ja-JP" dirty="0"/>
          </a:p>
        </p:txBody>
      </p:sp>
      <p:sp>
        <p:nvSpPr>
          <p:cNvPr id="25" name="図プレースホルダー 32"/>
          <p:cNvSpPr>
            <a:spLocks noGrp="1"/>
          </p:cNvSpPr>
          <p:nvPr>
            <p:ph type="pic" sz="quarter" idx="39" hasCustomPrompt="1"/>
          </p:nvPr>
        </p:nvSpPr>
        <p:spPr>
          <a:xfrm>
            <a:off x="5783542" y="2814716"/>
            <a:ext cx="1609376" cy="1922260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90000" sy="90000" flip="none" algn="ctr"/>
          </a:blipFill>
        </p:spPr>
        <p:txBody>
          <a:bodyPr bIns="720000" anchor="ctr" anchorCtr="1">
            <a:normAutofit/>
          </a:bodyPr>
          <a:lstStyle>
            <a:lvl1pPr marL="0" indent="0">
              <a:buNone/>
              <a:defRPr sz="141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26" name="テキスト プレースホルダー 2"/>
          <p:cNvSpPr>
            <a:spLocks noGrp="1"/>
          </p:cNvSpPr>
          <p:nvPr>
            <p:ph type="body" sz="quarter" idx="40" hasCustomPrompt="1"/>
          </p:nvPr>
        </p:nvSpPr>
        <p:spPr>
          <a:xfrm>
            <a:off x="5783543" y="4855650"/>
            <a:ext cx="1609376" cy="1086727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テキストを入れましょう。テキストを入れましょう。</a:t>
            </a:r>
            <a:endParaRPr kumimoji="1" lang="en-US" altLang="ja-JP" dirty="0"/>
          </a:p>
        </p:txBody>
      </p:sp>
      <p:sp>
        <p:nvSpPr>
          <p:cNvPr id="27" name="テキスト プレースホルダー 2"/>
          <p:cNvSpPr>
            <a:spLocks noGrp="1"/>
          </p:cNvSpPr>
          <p:nvPr>
            <p:ph type="body" sz="quarter" idx="41" hasCustomPrompt="1"/>
          </p:nvPr>
        </p:nvSpPr>
        <p:spPr>
          <a:xfrm>
            <a:off x="5783543" y="2381407"/>
            <a:ext cx="1609376" cy="328595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556" b="1">
                <a:solidFill>
                  <a:srgbClr val="385AA4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</a:t>
            </a:r>
            <a:endParaRPr kumimoji="1" lang="en-US" altLang="ja-JP" dirty="0"/>
          </a:p>
        </p:txBody>
      </p:sp>
      <p:sp>
        <p:nvSpPr>
          <p:cNvPr id="28" name="図プレースホルダー 32"/>
          <p:cNvSpPr>
            <a:spLocks noGrp="1"/>
          </p:cNvSpPr>
          <p:nvPr>
            <p:ph type="pic" sz="quarter" idx="42" hasCustomPrompt="1"/>
          </p:nvPr>
        </p:nvSpPr>
        <p:spPr>
          <a:xfrm>
            <a:off x="3938260" y="6689960"/>
            <a:ext cx="1609376" cy="1922260"/>
          </a:xfr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</p:spPr>
        <p:txBody>
          <a:bodyPr bIns="720000" anchor="ctr" anchorCtr="1">
            <a:normAutofit/>
          </a:bodyPr>
          <a:lstStyle>
            <a:lvl1pPr marL="0" indent="0">
              <a:buNone/>
              <a:defRPr sz="141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29" name="テキスト プレースホルダー 2"/>
          <p:cNvSpPr>
            <a:spLocks noGrp="1"/>
          </p:cNvSpPr>
          <p:nvPr>
            <p:ph type="body" sz="quarter" idx="43" hasCustomPrompt="1"/>
          </p:nvPr>
        </p:nvSpPr>
        <p:spPr>
          <a:xfrm>
            <a:off x="3938261" y="8730895"/>
            <a:ext cx="1609376" cy="1086727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テキストを入れましょう。テキストを入れましょう。</a:t>
            </a:r>
            <a:endParaRPr kumimoji="1" lang="en-US" altLang="ja-JP" dirty="0"/>
          </a:p>
        </p:txBody>
      </p:sp>
      <p:sp>
        <p:nvSpPr>
          <p:cNvPr id="30" name="テキスト プレースホルダー 2"/>
          <p:cNvSpPr>
            <a:spLocks noGrp="1"/>
          </p:cNvSpPr>
          <p:nvPr>
            <p:ph type="body" sz="quarter" idx="44" hasCustomPrompt="1"/>
          </p:nvPr>
        </p:nvSpPr>
        <p:spPr>
          <a:xfrm>
            <a:off x="3938261" y="6256651"/>
            <a:ext cx="1609376" cy="328595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556" b="1">
                <a:solidFill>
                  <a:srgbClr val="385AA4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</a:t>
            </a:r>
            <a:endParaRPr kumimoji="1" lang="en-US" altLang="ja-JP" dirty="0"/>
          </a:p>
        </p:txBody>
      </p:sp>
      <p:sp>
        <p:nvSpPr>
          <p:cNvPr id="31" name="図プレースホルダー 32"/>
          <p:cNvSpPr>
            <a:spLocks noGrp="1"/>
          </p:cNvSpPr>
          <p:nvPr>
            <p:ph type="pic" sz="quarter" idx="45" hasCustomPrompt="1"/>
          </p:nvPr>
        </p:nvSpPr>
        <p:spPr>
          <a:xfrm>
            <a:off x="5783542" y="6689960"/>
            <a:ext cx="1609376" cy="1922260"/>
          </a:xfr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</p:spPr>
        <p:txBody>
          <a:bodyPr bIns="720000" anchor="ctr" anchorCtr="1">
            <a:normAutofit/>
          </a:bodyPr>
          <a:lstStyle>
            <a:lvl1pPr marL="0" indent="0">
              <a:buNone/>
              <a:defRPr sz="141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2" name="テキスト プレースホルダー 2"/>
          <p:cNvSpPr>
            <a:spLocks noGrp="1"/>
          </p:cNvSpPr>
          <p:nvPr>
            <p:ph type="body" sz="quarter" idx="46" hasCustomPrompt="1"/>
          </p:nvPr>
        </p:nvSpPr>
        <p:spPr>
          <a:xfrm>
            <a:off x="5783543" y="8730895"/>
            <a:ext cx="1609376" cy="1086727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テキストを入れましょう。テキストを入れましょう。</a:t>
            </a:r>
            <a:endParaRPr kumimoji="1" lang="en-US" altLang="ja-JP" dirty="0"/>
          </a:p>
        </p:txBody>
      </p:sp>
      <p:sp>
        <p:nvSpPr>
          <p:cNvPr id="33" name="テキスト プレースホルダー 2"/>
          <p:cNvSpPr>
            <a:spLocks noGrp="1"/>
          </p:cNvSpPr>
          <p:nvPr>
            <p:ph type="body" sz="quarter" idx="47" hasCustomPrompt="1"/>
          </p:nvPr>
        </p:nvSpPr>
        <p:spPr>
          <a:xfrm>
            <a:off x="5783543" y="6256651"/>
            <a:ext cx="1609376" cy="328595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556" b="1">
                <a:solidFill>
                  <a:srgbClr val="385AA4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</a:t>
            </a:r>
            <a:endParaRPr kumimoji="1" lang="en-US" altLang="ja-JP" dirty="0"/>
          </a:p>
        </p:txBody>
      </p:sp>
      <p:sp>
        <p:nvSpPr>
          <p:cNvPr id="34" name="テキスト プレースホルダー 2"/>
          <p:cNvSpPr>
            <a:spLocks noGrp="1"/>
          </p:cNvSpPr>
          <p:nvPr>
            <p:ph type="body" sz="quarter" idx="48" hasCustomPrompt="1"/>
          </p:nvPr>
        </p:nvSpPr>
        <p:spPr>
          <a:xfrm>
            <a:off x="3938261" y="1540758"/>
            <a:ext cx="3454657" cy="693243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34559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069117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367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138236" indent="0" algn="ctr">
              <a:buNone/>
              <a:defRPr sz="1697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テキストを入れましょう。テキストを入れましょう。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695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9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65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52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43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5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36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50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57CB6-E96D-413B-A3D9-68174B9FF83F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5FB1D-BDFA-494C-92E7-9D43C1820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16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661" r:id="rId13"/>
    <p:sldLayoutId id="2147483662" r:id="rId14"/>
    <p:sldLayoutId id="2147483663" r:id="rId15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customXml" Target="../ink/ink1.xml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87656EE4-A680-0E6A-DBDC-252C85D4B62B}"/>
              </a:ext>
            </a:extLst>
          </p:cNvPr>
          <p:cNvSpPr/>
          <p:nvPr/>
        </p:nvSpPr>
        <p:spPr>
          <a:xfrm>
            <a:off x="4121120" y="8364559"/>
            <a:ext cx="3184773" cy="2054661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4" name="四角形: 角を丸くする 3163">
            <a:extLst>
              <a:ext uri="{FF2B5EF4-FFF2-40B4-BE49-F238E27FC236}">
                <a16:creationId xmlns:a16="http://schemas.microsoft.com/office/drawing/2014/main" id="{A2F7C74A-A444-B0D8-0D0D-3B9C35861FC7}"/>
              </a:ext>
            </a:extLst>
          </p:cNvPr>
          <p:cNvSpPr/>
          <p:nvPr/>
        </p:nvSpPr>
        <p:spPr>
          <a:xfrm>
            <a:off x="817475" y="680900"/>
            <a:ext cx="5798150" cy="752578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B.</a:t>
            </a:r>
            <a:r>
              <a:rPr kumimoji="1"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青春の昭和歌謡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F2C6733-532C-DB22-1803-A98B05C74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689684"/>
              </p:ext>
            </p:extLst>
          </p:nvPr>
        </p:nvGraphicFramePr>
        <p:xfrm>
          <a:off x="-9397733" y="-323358"/>
          <a:ext cx="6689124" cy="612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895">
                  <a:extLst>
                    <a:ext uri="{9D8B030D-6E8A-4147-A177-3AD203B41FA5}">
                      <a16:colId xmlns:a16="http://schemas.microsoft.com/office/drawing/2014/main" val="3893505279"/>
                    </a:ext>
                  </a:extLst>
                </a:gridCol>
                <a:gridCol w="2973283">
                  <a:extLst>
                    <a:ext uri="{9D8B030D-6E8A-4147-A177-3AD203B41FA5}">
                      <a16:colId xmlns:a16="http://schemas.microsoft.com/office/drawing/2014/main" val="856246036"/>
                    </a:ext>
                  </a:extLst>
                </a:gridCol>
                <a:gridCol w="1012946">
                  <a:extLst>
                    <a:ext uri="{9D8B030D-6E8A-4147-A177-3AD203B41FA5}">
                      <a16:colId xmlns:a16="http://schemas.microsoft.com/office/drawing/2014/main" val="1885753261"/>
                    </a:ext>
                  </a:extLst>
                </a:gridCol>
              </a:tblGrid>
              <a:tr h="465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＜開催日＞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＜申込み開始＞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＜申込み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時間と方法＞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190235"/>
                  </a:ext>
                </a:extLst>
              </a:tr>
              <a:tr h="310238"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日（日）</a:t>
                      </a:r>
                      <a:endParaRPr lang="ja-JP" sz="14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日（水）</a:t>
                      </a:r>
                      <a:endParaRPr lang="ja-JP" sz="105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2">
                  <a:txBody>
                    <a:bodyPr/>
                    <a:lstStyle/>
                    <a:p>
                      <a:pPr algn="just"/>
                      <a:r>
                        <a:rPr lang="ja-JP" altLang="en-US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◆来館受付</a:t>
                      </a: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時から</a:t>
                      </a:r>
                    </a:p>
                    <a:p>
                      <a:pPr algn="r"/>
                      <a:endParaRPr lang="ja-JP" altLang="en-US" sz="24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ja-JP" altLang="en-US" sz="24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◆電話受付</a:t>
                      </a: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altLang="en-US" sz="24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時から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324375"/>
                  </a:ext>
                </a:extLst>
              </a:tr>
              <a:tr h="310238"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ja-JP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日（日）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alt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（金）</a:t>
                      </a:r>
                      <a:endParaRPr lang="ja-JP" sz="105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4867505"/>
                  </a:ext>
                </a:extLst>
              </a:tr>
              <a:tr h="376718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６月９日（日）</a:t>
                      </a:r>
                      <a:endParaRPr lang="ja-JP" altLang="ja-JP" sz="2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20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429317"/>
                  </a:ext>
                </a:extLst>
              </a:tr>
              <a:tr h="315224">
                <a:tc>
                  <a:txBody>
                    <a:bodyPr/>
                    <a:lstStyle/>
                    <a:p>
                      <a:pPr marL="0" algn="just" defTabSz="755934" rtl="0" eaLnBrk="1" latinLnBrk="0" hangingPunct="1">
                        <a:lnSpc>
                          <a:spcPct val="75000"/>
                        </a:lnSpc>
                      </a:pPr>
                      <a:endParaRPr kumimoji="1" lang="en-US" altLang="ja-JP" sz="800" kern="100" dirty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algn="just" defTabSz="755934" rtl="0" eaLnBrk="1" latinLnBrk="0" hangingPunct="1">
                        <a:lnSpc>
                          <a:spcPct val="75000"/>
                        </a:lnSpc>
                      </a:pPr>
                      <a:r>
                        <a:rPr kumimoji="1" lang="en-US" altLang="ja-JP" sz="2800" kern="100" dirty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1" lang="ja-JP" altLang="en-US" sz="2800" kern="100" dirty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kumimoji="1" lang="en-US" altLang="ja-JP" sz="2800" kern="100" dirty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1" lang="ja-JP" altLang="en-US" sz="2800" kern="100" dirty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日（日）</a:t>
                      </a:r>
                      <a:endParaRPr kumimoji="1" lang="en-US" sz="2800" kern="100" dirty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15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日（木）</a:t>
                      </a:r>
                      <a:r>
                        <a:rPr lang="ja-JP" sz="105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ja-JP" sz="105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4282912"/>
                  </a:ext>
                </a:extLst>
              </a:tr>
              <a:tr h="390284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ja-JP" sz="20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altLang="en-US" sz="20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月サマー</a:t>
                      </a:r>
                      <a:r>
                        <a:rPr lang="en-US" altLang="ja-JP" sz="20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JAZZ</a:t>
                      </a:r>
                      <a:r>
                        <a:rPr lang="ja-JP" altLang="en-US" sz="20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コンサート</a:t>
                      </a:r>
                      <a:endParaRPr lang="en-US" altLang="ja-JP" sz="20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ja-JP" sz="105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5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詳細は広報さかえをご確認ください</a:t>
                      </a:r>
                      <a:endParaRPr lang="ja-JP" sz="105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05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sz="105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97966"/>
                  </a:ext>
                </a:extLst>
              </a:tr>
              <a:tr h="155119"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7266944"/>
                  </a:ext>
                </a:extLst>
              </a:tr>
              <a:tr h="245329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ja-JP" sz="16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6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2335480"/>
                  </a:ext>
                </a:extLst>
              </a:tr>
              <a:tr h="310238">
                <a:tc>
                  <a:txBody>
                    <a:bodyPr/>
                    <a:lstStyle/>
                    <a:p>
                      <a:pPr algn="just"/>
                      <a:endParaRPr lang="ja-JP" sz="2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1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5118441"/>
                  </a:ext>
                </a:extLst>
              </a:tr>
              <a:tr h="310238">
                <a:tc>
                  <a:txBody>
                    <a:bodyPr/>
                    <a:lstStyle/>
                    <a:p>
                      <a:pPr algn="just"/>
                      <a:endParaRPr lang="ja-JP" sz="2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1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128539"/>
                  </a:ext>
                </a:extLst>
              </a:tr>
              <a:tr h="310238">
                <a:tc>
                  <a:txBody>
                    <a:bodyPr/>
                    <a:lstStyle/>
                    <a:p>
                      <a:pPr algn="just"/>
                      <a:endParaRPr lang="ja-JP" sz="2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1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5847513"/>
                  </a:ext>
                </a:extLst>
              </a:tr>
              <a:tr h="245329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ja-JP" sz="16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1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8104798"/>
                  </a:ext>
                </a:extLst>
              </a:tr>
              <a:tr h="310238">
                <a:tc>
                  <a:txBody>
                    <a:bodyPr/>
                    <a:lstStyle/>
                    <a:p>
                      <a:pPr algn="just"/>
                      <a:endParaRPr lang="ja-JP" sz="28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20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8150012"/>
                  </a:ext>
                </a:extLst>
              </a:tr>
            </a:tbl>
          </a:graphicData>
        </a:graphic>
      </p:graphicFrame>
      <p:sp>
        <p:nvSpPr>
          <p:cNvPr id="24" name="タイトル 1">
            <a:extLst>
              <a:ext uri="{FF2B5EF4-FFF2-40B4-BE49-F238E27FC236}">
                <a16:creationId xmlns:a16="http://schemas.microsoft.com/office/drawing/2014/main" id="{16AA36A3-3DE0-7900-8FA0-C73DA0A64CFF}"/>
              </a:ext>
            </a:extLst>
          </p:cNvPr>
          <p:cNvSpPr>
            <a:spLocks noGrp="1"/>
          </p:cNvSpPr>
          <p:nvPr/>
        </p:nvSpPr>
        <p:spPr>
          <a:xfrm>
            <a:off x="4012407" y="87573"/>
            <a:ext cx="3312160" cy="4572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ja-JP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令和</a:t>
            </a:r>
            <a:r>
              <a:rPr lang="en-US" altLang="ja-JP" sz="14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年度</a:t>
            </a:r>
            <a:r>
              <a:rPr lang="en-US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SAKAESTA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自主事業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6">
            <a:extLst>
              <a:ext uri="{FF2B5EF4-FFF2-40B4-BE49-F238E27FC236}">
                <a16:creationId xmlns:a16="http://schemas.microsoft.com/office/drawing/2014/main" id="{DE1160F6-7F56-B14E-83C8-42A11216E77B}"/>
              </a:ext>
            </a:extLst>
          </p:cNvPr>
          <p:cNvSpPr txBox="1"/>
          <p:nvPr/>
        </p:nvSpPr>
        <p:spPr>
          <a:xfrm>
            <a:off x="572665" y="1593538"/>
            <a:ext cx="6287770" cy="3619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20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青春の昭和歌謡からフォーク</a:t>
            </a:r>
            <a:r>
              <a:rPr lang="ja-JP" sz="20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♪</a:t>
            </a:r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12E5B4B6-57B9-B8D1-1F2D-492544933F05}"/>
              </a:ext>
            </a:extLst>
          </p:cNvPr>
          <p:cNvSpPr txBox="1"/>
          <p:nvPr/>
        </p:nvSpPr>
        <p:spPr>
          <a:xfrm>
            <a:off x="327322" y="8559390"/>
            <a:ext cx="3625568" cy="1876554"/>
          </a:xfrm>
          <a:prstGeom prst="rect">
            <a:avLst/>
          </a:prstGeom>
          <a:solidFill>
            <a:srgbClr val="FFFFCC"/>
          </a:solidFill>
          <a:ln w="19050" cmpd="thickThin">
            <a:solidFill>
              <a:schemeClr val="bg1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9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US" altLang="ja-JP" kern="1200" dirty="0">
              <a:solidFill>
                <a:srgbClr val="000000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■</a:t>
            </a:r>
            <a:r>
              <a:rPr lang="ja-JP" u="sng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時</a:t>
            </a:r>
            <a:r>
              <a:rPr lang="ja-JP" altLang="en-US" u="sng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u="sng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間</a:t>
            </a:r>
            <a:r>
              <a:rPr lang="ja-JP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2800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13</a:t>
            </a:r>
            <a:r>
              <a:rPr lang="en-US" altLang="ja-JP" sz="2800" u="sng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:45</a:t>
            </a:r>
            <a:r>
              <a:rPr lang="ja-JP" sz="2800" u="sng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sz="2800" u="sng" kern="12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en-US" altLang="ja-JP" sz="2800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en-US" sz="2800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en-US" altLang="ja-JP" sz="2800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45</a:t>
            </a:r>
            <a:endParaRPr lang="ja-JP" sz="1100" u="sng" kern="100" dirty="0">
              <a:solidFill>
                <a:srgbClr val="FF0000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■講</a:t>
            </a:r>
            <a:r>
              <a:rPr lang="ja-JP" altLang="en-US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師：　高橋明子</a:t>
            </a:r>
            <a:endParaRPr lang="ja-JP" sz="11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■場</a:t>
            </a:r>
            <a:r>
              <a:rPr lang="ja-JP" altLang="en-US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所：　</a:t>
            </a:r>
            <a:r>
              <a:rPr lang="en-US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SAKAESTA </a:t>
            </a:r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大会議室</a:t>
            </a:r>
            <a:endParaRPr lang="ja-JP" sz="11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■定</a:t>
            </a:r>
            <a:r>
              <a:rPr lang="ja-JP" altLang="en-US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員：　</a:t>
            </a:r>
            <a:r>
              <a:rPr lang="en-US" altLang="ja-JP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50</a:t>
            </a:r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名　　　</a:t>
            </a:r>
            <a:endParaRPr lang="en-US" altLang="ja-JP" kern="1200" dirty="0">
              <a:solidFill>
                <a:srgbClr val="000000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■参加費：　</a:t>
            </a:r>
            <a:r>
              <a:rPr lang="en-US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200</a:t>
            </a:r>
            <a:r>
              <a:rPr lang="ja-JP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</a:t>
            </a:r>
            <a:endParaRPr lang="ja-JP" sz="11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156" name="テキスト ボックス 28">
            <a:extLst>
              <a:ext uri="{FF2B5EF4-FFF2-40B4-BE49-F238E27FC236}">
                <a16:creationId xmlns:a16="http://schemas.microsoft.com/office/drawing/2014/main" id="{473AD847-2E9E-4B49-74F3-3A126D33E147}"/>
              </a:ext>
            </a:extLst>
          </p:cNvPr>
          <p:cNvSpPr txBox="1"/>
          <p:nvPr/>
        </p:nvSpPr>
        <p:spPr>
          <a:xfrm>
            <a:off x="4234518" y="8676834"/>
            <a:ext cx="2979855" cy="9891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b="1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SAKAESTA</a:t>
            </a:r>
            <a:r>
              <a:rPr lang="ja-JP" altLang="en-US" sz="1600" b="1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（さかえすた）</a:t>
            </a:r>
            <a:endParaRPr lang="ja-JP" sz="1000" b="1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〒</a:t>
            </a:r>
            <a:r>
              <a:rPr lang="en-US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247-0007 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栄区小菅ケ谷</a:t>
            </a:r>
            <a:r>
              <a:rPr lang="en-US" sz="14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1-5-4</a:t>
            </a:r>
            <a:endParaRPr lang="ja-JP" sz="9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☎</a:t>
            </a:r>
            <a:r>
              <a:rPr lang="en-US" altLang="ja-JP" sz="16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045-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392-5157</a:t>
            </a:r>
            <a:endParaRPr lang="ja-JP" sz="1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B1E7FCD7-0836-2F83-EE8E-6A16B5779C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0" t="7053" r="11274" b="-6013"/>
          <a:stretch/>
        </p:blipFill>
        <p:spPr>
          <a:xfrm>
            <a:off x="261166" y="256684"/>
            <a:ext cx="3859954" cy="35818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2209CB6-C56D-4676-BB55-E17E9658D5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7" b="1010"/>
          <a:stretch/>
        </p:blipFill>
        <p:spPr>
          <a:xfrm>
            <a:off x="5092389" y="9429595"/>
            <a:ext cx="1445163" cy="961956"/>
          </a:xfrm>
          <a:prstGeom prst="rect">
            <a:avLst/>
          </a:prstGeom>
        </p:spPr>
      </p:pic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6509D673-505B-4F55-DC03-9833124A32D2}"/>
              </a:ext>
            </a:extLst>
          </p:cNvPr>
          <p:cNvSpPr/>
          <p:nvPr/>
        </p:nvSpPr>
        <p:spPr>
          <a:xfrm>
            <a:off x="8942460" y="7311330"/>
            <a:ext cx="2648986" cy="589223"/>
          </a:xfrm>
          <a:prstGeom prst="wedgeRoundRectCallout">
            <a:avLst>
              <a:gd name="adj1" fmla="val -33668"/>
              <a:gd name="adj2" fmla="val 61456"/>
              <a:gd name="adj3" fmla="val 16667"/>
            </a:avLst>
          </a:prstGeom>
          <a:solidFill>
            <a:schemeClr val="bg1"/>
          </a:solidFill>
          <a:ln w="19050">
            <a:solidFill>
              <a:srgbClr val="F8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令和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6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年度から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講座時間が変更になります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452D8AB-7E80-55FF-34BA-4312278E3B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5818">
            <a:off x="197380" y="768537"/>
            <a:ext cx="1427269" cy="8434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D6EE8CE-3B58-BBF2-1124-03394E63D37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023" y="996406"/>
            <a:ext cx="1041058" cy="95319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C369692-8247-9961-EC39-A6BFF3A02FE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1214509">
            <a:off x="-1285655" y="1143109"/>
            <a:ext cx="612243" cy="68199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F60D5B6-1CC9-1682-BADB-232E9F59FD1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31761">
            <a:off x="-1973000" y="1888734"/>
            <a:ext cx="607018" cy="61940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0698899-ABBF-CA35-C190-58A41D95C7D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553" y="8174557"/>
            <a:ext cx="1915182" cy="555403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D53793-ACD6-512B-3702-6BC218573F06}"/>
              </a:ext>
            </a:extLst>
          </p:cNvPr>
          <p:cNvSpPr txBox="1"/>
          <p:nvPr/>
        </p:nvSpPr>
        <p:spPr>
          <a:xfrm>
            <a:off x="462311" y="8237300"/>
            <a:ext cx="123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講座情報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DA161D1-EB77-40D9-0289-C57450E4781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2407" y="8186810"/>
            <a:ext cx="2322034" cy="555403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B437A84-E061-9ED8-C827-5ED7842781A9}"/>
              </a:ext>
            </a:extLst>
          </p:cNvPr>
          <p:cNvSpPr txBox="1"/>
          <p:nvPr/>
        </p:nvSpPr>
        <p:spPr>
          <a:xfrm>
            <a:off x="4234518" y="8268724"/>
            <a:ext cx="1901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お申込み・お問合せ</a:t>
            </a:r>
          </a:p>
        </p:txBody>
      </p:sp>
      <p:sp>
        <p:nvSpPr>
          <p:cNvPr id="21" name="テキスト ボックス 18">
            <a:extLst>
              <a:ext uri="{FF2B5EF4-FFF2-40B4-BE49-F238E27FC236}">
                <a16:creationId xmlns:a16="http://schemas.microsoft.com/office/drawing/2014/main" id="{5B7D603E-513D-0252-5D28-C2B71826725F}"/>
              </a:ext>
            </a:extLst>
          </p:cNvPr>
          <p:cNvSpPr txBox="1"/>
          <p:nvPr/>
        </p:nvSpPr>
        <p:spPr>
          <a:xfrm>
            <a:off x="194173" y="7202163"/>
            <a:ext cx="7171327" cy="101864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ja-JP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申込時にいただいた個人情報は講座連絡に関してのみ利用します</a:t>
            </a:r>
            <a:endParaRPr lang="en-US" altLang="ja-JP" sz="1400" b="1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講座日程等は変更になる場合があります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ja-JP" altLang="en-US" sz="1400" b="1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　</a:t>
            </a:r>
            <a:r>
              <a:rPr lang="ja-JP" sz="14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最新の情報は広報よこはま栄区版または、本郷地区センターホームページをご確認ください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※申込後、キャンセルする場合は必ずご連絡ください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インク 8">
                <a:extLst>
                  <a:ext uri="{FF2B5EF4-FFF2-40B4-BE49-F238E27FC236}">
                    <a16:creationId xmlns:a16="http://schemas.microsoft.com/office/drawing/2014/main" id="{A9110009-D006-A12F-3361-C4EB889ADA5B}"/>
                  </a:ext>
                </a:extLst>
              </p14:cNvPr>
              <p14:cNvContentPartPr/>
              <p14:nvPr/>
            </p14:nvContentPartPr>
            <p14:xfrm>
              <a:off x="5600790" y="3391020"/>
              <a:ext cx="360" cy="360"/>
            </p14:xfrm>
          </p:contentPart>
        </mc:Choice>
        <mc:Fallback xmlns="">
          <p:pic>
            <p:nvPicPr>
              <p:cNvPr id="9" name="インク 8">
                <a:extLst>
                  <a:ext uri="{FF2B5EF4-FFF2-40B4-BE49-F238E27FC236}">
                    <a16:creationId xmlns:a16="http://schemas.microsoft.com/office/drawing/2014/main" id="{A9110009-D006-A12F-3361-C4EB889ADA5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91790" y="3382020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D4B4418D-8DEC-87C6-0984-624DCE3FC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752257"/>
              </p:ext>
            </p:extLst>
          </p:nvPr>
        </p:nvGraphicFramePr>
        <p:xfrm>
          <a:off x="9753600" y="-93131"/>
          <a:ext cx="4321732" cy="315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732">
                  <a:extLst>
                    <a:ext uri="{9D8B030D-6E8A-4147-A177-3AD203B41FA5}">
                      <a16:colId xmlns:a16="http://schemas.microsoft.com/office/drawing/2014/main" val="1785888979"/>
                    </a:ext>
                  </a:extLst>
                </a:gridCol>
              </a:tblGrid>
              <a:tr h="40379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開催日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679721"/>
                  </a:ext>
                </a:extLst>
              </a:tr>
              <a:tr h="34647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４月１４日（日）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255287"/>
                  </a:ext>
                </a:extLst>
              </a:tr>
              <a:tr h="40379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５月１２日（日）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065822"/>
                  </a:ext>
                </a:extLst>
              </a:tr>
              <a:tr h="1172061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６月９日（日）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575008"/>
                  </a:ext>
                </a:extLst>
              </a:tr>
              <a:tr h="42455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７月７日（日）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77060"/>
                  </a:ext>
                </a:extLst>
              </a:tr>
              <a:tr h="40379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８月サマーＪＡＺＺコンサート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766006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02EA5680-63B3-12EB-C03A-CF582EE33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544793"/>
              </p:ext>
            </p:extLst>
          </p:nvPr>
        </p:nvGraphicFramePr>
        <p:xfrm>
          <a:off x="462311" y="2109660"/>
          <a:ext cx="6595770" cy="38691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76239">
                  <a:extLst>
                    <a:ext uri="{9D8B030D-6E8A-4147-A177-3AD203B41FA5}">
                      <a16:colId xmlns:a16="http://schemas.microsoft.com/office/drawing/2014/main" val="3222099653"/>
                    </a:ext>
                  </a:extLst>
                </a:gridCol>
                <a:gridCol w="3419531">
                  <a:extLst>
                    <a:ext uri="{9D8B030D-6E8A-4147-A177-3AD203B41FA5}">
                      <a16:colId xmlns:a16="http://schemas.microsoft.com/office/drawing/2014/main" val="2681613646"/>
                    </a:ext>
                  </a:extLst>
                </a:gridCol>
              </a:tblGrid>
              <a:tr h="4851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開催日</a:t>
                      </a:r>
                      <a:endParaRPr kumimoji="1" lang="en-US" altLang="ja-JP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申込み開始日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146751"/>
                  </a:ext>
                </a:extLst>
              </a:tr>
              <a:tr h="5377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月  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日（日）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   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  9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月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日（水）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8919"/>
                  </a:ext>
                </a:extLst>
              </a:tr>
              <a:tr h="5377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月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日（日）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  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 10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月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日（火）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599783"/>
                  </a:ext>
                </a:extLst>
              </a:tr>
              <a:tr h="54525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2400" b="1" dirty="0"/>
                        <a:t>クリスマス</a:t>
                      </a:r>
                      <a:r>
                        <a:rPr kumimoji="1" lang="en-US" altLang="ja-JP" sz="2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JAZZ</a:t>
                      </a:r>
                      <a:r>
                        <a:rPr kumimoji="1" lang="ja-JP" altLang="en-US" sz="2400" b="1" dirty="0"/>
                        <a:t>ライブ</a:t>
                      </a:r>
                      <a:endParaRPr kumimoji="1" lang="en-US" altLang="ja-JP" sz="2400" b="1" dirty="0"/>
                    </a:p>
                    <a:p>
                      <a:pPr algn="ctr"/>
                      <a:r>
                        <a:rPr kumimoji="1" lang="ja-JP" altLang="en-US" sz="2400" dirty="0"/>
                        <a:t>詳細は広報よこはま栄区版をご確認ください</a:t>
                      </a:r>
                      <a:endParaRPr kumimoji="1" lang="ja-JP" alt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451170"/>
                  </a:ext>
                </a:extLst>
              </a:tr>
              <a:tr h="4906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600" b="1" dirty="0">
                          <a:latin typeface="+mn-ea"/>
                          <a:ea typeface="+mn-ea"/>
                        </a:rPr>
                        <a:t>R7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・ 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１月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19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日（日）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 12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月 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日（火）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960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600" b="1" dirty="0">
                          <a:latin typeface="+mn-ea"/>
                          <a:ea typeface="+mn-ea"/>
                        </a:rPr>
                        <a:t>R7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・ </a:t>
                      </a:r>
                      <a:r>
                        <a:rPr kumimoji="1" lang="ja-JP" altLang="en-US" sz="2400" b="1" dirty="0"/>
                        <a:t>２月   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2400" b="1" dirty="0"/>
                        <a:t>日（日）</a:t>
                      </a:r>
                      <a:endParaRPr kumimoji="1" lang="en-US" altLang="ja-JP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R7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 1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月 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日（水）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49266"/>
                  </a:ext>
                </a:extLst>
              </a:tr>
              <a:tr h="537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600" b="1" dirty="0">
                          <a:latin typeface="+mn-ea"/>
                          <a:ea typeface="+mn-ea"/>
                        </a:rPr>
                        <a:t>R7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・ 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３</a:t>
                      </a:r>
                      <a:r>
                        <a:rPr kumimoji="1" lang="ja-JP" altLang="en-US" sz="2400" b="1" dirty="0"/>
                        <a:t>月     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2400" b="1" dirty="0"/>
                        <a:t>日（日）</a:t>
                      </a:r>
                      <a:endParaRPr kumimoji="1" lang="ja-JP" altLang="en-US" sz="2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R7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 2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月   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日（火）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455046"/>
                  </a:ext>
                </a:extLst>
              </a:tr>
            </a:tbl>
          </a:graphicData>
        </a:graphic>
      </p:graphicFrame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4D91E96-283C-3E75-C7C6-53EF124BAEF2}"/>
              </a:ext>
            </a:extLst>
          </p:cNvPr>
          <p:cNvSpPr/>
          <p:nvPr/>
        </p:nvSpPr>
        <p:spPr>
          <a:xfrm>
            <a:off x="840113" y="6181194"/>
            <a:ext cx="5697439" cy="89396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申込み時間</a:t>
            </a:r>
            <a:endParaRPr kumimoji="1"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来館受付１０時、電話受付１１時から</a:t>
            </a: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0FC52FBC-F7C3-ADF1-A397-305B8F8DD950}"/>
              </a:ext>
            </a:extLst>
          </p:cNvPr>
          <p:cNvSpPr/>
          <p:nvPr/>
        </p:nvSpPr>
        <p:spPr>
          <a:xfrm>
            <a:off x="2055444" y="8138067"/>
            <a:ext cx="1939153" cy="555403"/>
          </a:xfrm>
          <a:prstGeom prst="wedgeEllipseCallout">
            <a:avLst>
              <a:gd name="adj1" fmla="val -32315"/>
              <a:gd name="adj2" fmla="val 6038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7FF314-15DB-3F3E-2B15-3E2A88B88505}"/>
              </a:ext>
            </a:extLst>
          </p:cNvPr>
          <p:cNvSpPr txBox="1"/>
          <p:nvPr/>
        </p:nvSpPr>
        <p:spPr>
          <a:xfrm>
            <a:off x="2208724" y="8237946"/>
            <a:ext cx="200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+mn-ea"/>
              </a:rPr>
              <a:t>変わりました</a:t>
            </a:r>
          </a:p>
        </p:txBody>
      </p:sp>
    </p:spTree>
    <p:extLst>
      <p:ext uri="{BB962C8B-B14F-4D97-AF65-F5344CB8AC3E}">
        <p14:creationId xmlns:p14="http://schemas.microsoft.com/office/powerpoint/2010/main" val="1649064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11425</TotalTime>
  <Words>362</Words>
  <Application>Microsoft Office PowerPoint</Application>
  <PresentationFormat>ユーザー設定</PresentationFormat>
  <Paragraphs>66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HGP創英角ｺﾞｼｯｸUB</vt:lpstr>
      <vt:lpstr>HGP創英角ﾎﾟｯﾌﾟ体</vt:lpstr>
      <vt:lpstr>HGS創英ﾌﾟﾚｾﾞﾝｽEB</vt:lpstr>
      <vt:lpstr>UD デジタル 教科書体 N-B</vt:lpstr>
      <vt:lpstr>UD デジタル 教科書体 NK-R</vt:lpstr>
      <vt:lpstr>メイリオ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みさ</dc:creator>
  <cp:lastModifiedBy>遠竹 知寿子</cp:lastModifiedBy>
  <cp:revision>171</cp:revision>
  <cp:lastPrinted>2024-08-22T01:47:05Z</cp:lastPrinted>
  <dcterms:created xsi:type="dcterms:W3CDTF">2015-05-01T06:43:57Z</dcterms:created>
  <dcterms:modified xsi:type="dcterms:W3CDTF">2024-08-22T01:47:17Z</dcterms:modified>
</cp:coreProperties>
</file>