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4472"/>
    <a:srgbClr val="906E30"/>
    <a:srgbClr val="A4723A"/>
    <a:srgbClr val="664724"/>
    <a:srgbClr val="645226"/>
    <a:srgbClr val="640000"/>
    <a:srgbClr val="3E0000"/>
    <a:srgbClr val="FFC000"/>
    <a:srgbClr val="CC3300"/>
    <a:srgbClr val="4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84" y="6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図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821" y="-73548"/>
            <a:ext cx="7777242" cy="10908000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41" y="6071423"/>
            <a:ext cx="1160896" cy="1158887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665985" y="470973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日時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460657" y="4674131"/>
            <a:ext cx="61064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毎月　第２水曜日　　　</a:t>
            </a:r>
            <a:r>
              <a:rPr lang="en-US" altLang="ja-JP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</a:t>
            </a: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時３０分～</a:t>
            </a:r>
            <a:r>
              <a:rPr lang="en-US" altLang="ja-JP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11</a:t>
            </a: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時４５分</a:t>
            </a:r>
            <a:endParaRPr lang="ja-JP" altLang="en-US" sz="1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91633" y="538045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場所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437378" y="5325290"/>
            <a:ext cx="59631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戸部本町地域ケアプラザ　２</a:t>
            </a:r>
            <a:r>
              <a:rPr lang="en-US" altLang="ja-JP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F</a:t>
            </a:r>
            <a:r>
              <a:rPr lang="ja-JP" altLang="en-US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多目的ホール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61937" y="9504858"/>
            <a:ext cx="16002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E74472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＜お問い合わせ＞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862931" y="10103156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担当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885323" y="10080592"/>
            <a:ext cx="1854995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300" dirty="0">
                <a:ea typeface="HGPｺﾞｼｯｸE" panose="020B0900000000000000" pitchFamily="50" charset="-128"/>
              </a:rPr>
              <a:t>045-321-3200</a:t>
            </a:r>
            <a:endParaRPr lang="ja-JP" altLang="en-US" sz="2300" dirty="0">
              <a:ea typeface="HGPｺﾞｼｯｸE" panose="020B09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3038" y="6239590"/>
            <a:ext cx="1763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参加費</a:t>
            </a:r>
            <a:endParaRPr lang="en-US" altLang="ja-JP" sz="18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各回</a:t>
            </a:r>
            <a:r>
              <a:rPr lang="en-US" altLang="ja-JP" sz="1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500</a:t>
            </a:r>
            <a:r>
              <a:rPr lang="ja-JP" altLang="en-US" sz="1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円</a:t>
            </a: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257" y="4101849"/>
            <a:ext cx="386647" cy="501597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026" y="6068470"/>
            <a:ext cx="394485" cy="629608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889" y="3547658"/>
            <a:ext cx="736720" cy="538171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222" y="5629933"/>
            <a:ext cx="723657" cy="569521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17" y="8068834"/>
            <a:ext cx="501597" cy="838607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081" y="9103282"/>
            <a:ext cx="835994" cy="527721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33" y="4764065"/>
            <a:ext cx="198549" cy="229898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33" y="5434780"/>
            <a:ext cx="198549" cy="229898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8E6CC2A-9E09-2FA1-7B56-488547A113D2}"/>
              </a:ext>
            </a:extLst>
          </p:cNvPr>
          <p:cNvSpPr/>
          <p:nvPr/>
        </p:nvSpPr>
        <p:spPr>
          <a:xfrm>
            <a:off x="2215840" y="689332"/>
            <a:ext cx="41200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E74472"/>
                </a:solidFill>
              </a:rPr>
              <a:t>レッツ・シング</a:t>
            </a:r>
            <a:endParaRPr lang="ja-JP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E74472"/>
              </a:solidFill>
              <a:effectLst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7EB9BB1-05CC-070A-6CD8-6386083729A5}"/>
              </a:ext>
            </a:extLst>
          </p:cNvPr>
          <p:cNvSpPr/>
          <p:nvPr/>
        </p:nvSpPr>
        <p:spPr>
          <a:xfrm>
            <a:off x="660191" y="1754647"/>
            <a:ext cx="68836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E74472"/>
                </a:solidFill>
              </a:rPr>
              <a:t>　　ゴスペルを歌おう♪</a:t>
            </a:r>
            <a:endParaRPr lang="ja-JP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E74472"/>
              </a:solidFill>
              <a:effectLst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C8680F2-9D2F-F29A-985B-1186CB134617}"/>
              </a:ext>
            </a:extLst>
          </p:cNvPr>
          <p:cNvSpPr/>
          <p:nvPr/>
        </p:nvSpPr>
        <p:spPr>
          <a:xfrm>
            <a:off x="616207" y="9812386"/>
            <a:ext cx="28545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戸部本町地域ケアプラザ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6AA74AB-C1D5-ED31-1CF3-813DF4F4101B}"/>
              </a:ext>
            </a:extLst>
          </p:cNvPr>
          <p:cNvSpPr/>
          <p:nvPr/>
        </p:nvSpPr>
        <p:spPr>
          <a:xfrm>
            <a:off x="87479" y="3391463"/>
            <a:ext cx="68836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E74472"/>
                </a:solidFill>
              </a:rPr>
              <a:t>　　</a:t>
            </a:r>
            <a:endParaRPr lang="ja-JP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AEE4585-B31B-EDD6-6AAE-048296AFE34D}"/>
              </a:ext>
            </a:extLst>
          </p:cNvPr>
          <p:cNvSpPr/>
          <p:nvPr/>
        </p:nvSpPr>
        <p:spPr>
          <a:xfrm>
            <a:off x="1578117" y="3048589"/>
            <a:ext cx="500169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ja-JP" altLang="en-US" sz="3200" b="1" dirty="0">
                <a:ln/>
                <a:solidFill>
                  <a:schemeClr val="accent2"/>
                </a:solidFill>
              </a:rPr>
              <a:t>音符がよめない方大歓迎！</a:t>
            </a:r>
            <a:endParaRPr lang="ja-JP" altLang="en-US" sz="3200" b="1" cap="none" spc="0" dirty="0">
              <a:ln/>
              <a:solidFill>
                <a:schemeClr val="accent2"/>
              </a:solidFill>
              <a:effectLst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B0364EE-126C-D0CA-1DBC-47040FEB530B}"/>
              </a:ext>
            </a:extLst>
          </p:cNvPr>
          <p:cNvSpPr/>
          <p:nvPr/>
        </p:nvSpPr>
        <p:spPr>
          <a:xfrm>
            <a:off x="842625" y="3696802"/>
            <a:ext cx="627315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ja-JP" altLang="en-US" sz="3200" b="1" cap="none" spc="0" dirty="0">
                <a:ln/>
                <a:solidFill>
                  <a:schemeClr val="accent2"/>
                </a:solidFill>
                <a:effectLst/>
              </a:rPr>
              <a:t>戸部クワイアで楽しく歌いま</a:t>
            </a:r>
            <a:r>
              <a:rPr lang="ja-JP" altLang="en-US" sz="3200" b="1" dirty="0">
                <a:ln/>
                <a:solidFill>
                  <a:schemeClr val="accent2"/>
                </a:solidFill>
              </a:rPr>
              <a:t>しょう</a:t>
            </a:r>
            <a:endParaRPr lang="ja-JP" altLang="en-US" sz="3200" b="1" cap="none" spc="0" dirty="0">
              <a:ln/>
              <a:solidFill>
                <a:schemeClr val="accent2"/>
              </a:solidFill>
              <a:effectLst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77CD411E-F958-9C7F-106D-E9DF86D6A3D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028" y="6858179"/>
            <a:ext cx="1160896" cy="1110192"/>
          </a:xfrm>
          <a:prstGeom prst="rect">
            <a:avLst/>
          </a:prstGeom>
        </p:spPr>
      </p:pic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21F15E75-0CA8-1F91-E0DE-A6D0443400F3}"/>
              </a:ext>
            </a:extLst>
          </p:cNvPr>
          <p:cNvSpPr/>
          <p:nvPr/>
        </p:nvSpPr>
        <p:spPr>
          <a:xfrm>
            <a:off x="1746379" y="6964349"/>
            <a:ext cx="1763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講師</a:t>
            </a:r>
            <a:endParaRPr lang="en-US" altLang="ja-JP" sz="18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細川侑華</a:t>
            </a: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CB959B82-1797-559E-BBD0-DDD9028E36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656" y="6212290"/>
            <a:ext cx="2522509" cy="2748496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B1B56F81-B6EC-B033-1847-5B249A8E754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049" y="8158368"/>
            <a:ext cx="1160896" cy="1110192"/>
          </a:xfrm>
          <a:prstGeom prst="rect">
            <a:avLst/>
          </a:prstGeom>
        </p:spPr>
      </p:pic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81CFDB17-7E2F-3418-50BD-B06007E92456}"/>
              </a:ext>
            </a:extLst>
          </p:cNvPr>
          <p:cNvSpPr/>
          <p:nvPr/>
        </p:nvSpPr>
        <p:spPr>
          <a:xfrm>
            <a:off x="980654" y="8355553"/>
            <a:ext cx="1763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対象</a:t>
            </a:r>
            <a:endParaRPr lang="en-US" altLang="ja-JP" sz="18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どなたでも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A45622E-0728-7923-F963-CB8632A6F0D0}"/>
              </a:ext>
            </a:extLst>
          </p:cNvPr>
          <p:cNvSpPr/>
          <p:nvPr/>
        </p:nvSpPr>
        <p:spPr>
          <a:xfrm>
            <a:off x="3529283" y="10119064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ea typeface="HGPｺﾞｼｯｸE" panose="020B0900000000000000" pitchFamily="50" charset="-128"/>
              </a:rPr>
              <a:t>木村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9F3CE670-0244-9987-AED2-7FF4613BF129}"/>
              </a:ext>
            </a:extLst>
          </p:cNvPr>
          <p:cNvSpPr/>
          <p:nvPr/>
        </p:nvSpPr>
        <p:spPr>
          <a:xfrm>
            <a:off x="454750" y="10149841"/>
            <a:ext cx="4876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TEL</a:t>
            </a:r>
            <a:endParaRPr lang="ja-JP" altLang="en-US" sz="1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214</TotalTime>
  <Words>61</Words>
  <Application>Microsoft Office PowerPoint</Application>
  <PresentationFormat>ユーザー設定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HGSｺﾞｼｯｸE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木村 真由美</cp:lastModifiedBy>
  <cp:revision>23</cp:revision>
  <cp:lastPrinted>2023-03-14T11:06:46Z</cp:lastPrinted>
  <dcterms:created xsi:type="dcterms:W3CDTF">2013-08-07T01:16:52Z</dcterms:created>
  <dcterms:modified xsi:type="dcterms:W3CDTF">2023-03-24T01:52:47Z</dcterms:modified>
</cp:coreProperties>
</file>