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66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85C2"/>
    <a:srgbClr val="BA6089"/>
    <a:srgbClr val="E73990"/>
    <a:srgbClr val="FF6699"/>
    <a:srgbClr val="C36992"/>
    <a:srgbClr val="A50021"/>
    <a:srgbClr val="663300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1" autoAdjust="0"/>
    <p:restoredTop sz="94660"/>
  </p:normalViewPr>
  <p:slideViewPr>
    <p:cSldViewPr snapToGrid="0">
      <p:cViewPr>
        <p:scale>
          <a:sx n="72" d="100"/>
          <a:sy n="72" d="100"/>
        </p:scale>
        <p:origin x="2122" y="-821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91" tIns="45395" rIns="90791" bIns="45395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2025/3/17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91" tIns="45395" rIns="90791" bIns="453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91" tIns="45395" rIns="90791" bIns="4539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0791" tIns="45395" rIns="90791" bIns="45395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図 5" descr="背景パターン&#10;&#10;自動的に生成された説明">
            <a:extLst>
              <a:ext uri="{FF2B5EF4-FFF2-40B4-BE49-F238E27FC236}">
                <a16:creationId xmlns:a16="http://schemas.microsoft.com/office/drawing/2014/main" id="{CE306ED0-85FD-6F5E-5AF2-D5BC0423F2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0"/>
            <a:ext cx="7775554" cy="1090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hama-wel.or.jp/branch/tobehontyo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E4C09E3-8198-CC90-4790-7DE03036477E}"/>
              </a:ext>
            </a:extLst>
          </p:cNvPr>
          <p:cNvSpPr/>
          <p:nvPr/>
        </p:nvSpPr>
        <p:spPr>
          <a:xfrm>
            <a:off x="277086" y="8331411"/>
            <a:ext cx="7104449" cy="1307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object 4">
            <a:extLst>
              <a:ext uri="{FF2B5EF4-FFF2-40B4-BE49-F238E27FC236}">
                <a16:creationId xmlns:a16="http://schemas.microsoft.com/office/drawing/2014/main" id="{5F813FDC-5C4F-61F9-5058-242BE1994393}"/>
              </a:ext>
            </a:extLst>
          </p:cNvPr>
          <p:cNvSpPr txBox="1"/>
          <p:nvPr/>
        </p:nvSpPr>
        <p:spPr>
          <a:xfrm>
            <a:off x="-176609" y="9972793"/>
            <a:ext cx="405621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000" b="1" kern="0" dirty="0">
                <a:latin typeface="+mn-ea"/>
                <a:cs typeface="DINPro"/>
              </a:rPr>
              <a:t>主催　：戸部本町地域ケアプラザ</a:t>
            </a:r>
            <a:endParaRPr kumimoji="0" sz="2000" b="1" kern="0" dirty="0">
              <a:latin typeface="+mn-ea"/>
              <a:cs typeface="DINPro"/>
            </a:endParaRPr>
          </a:p>
        </p:txBody>
      </p:sp>
      <p:sp>
        <p:nvSpPr>
          <p:cNvPr id="112" name="object 4">
            <a:extLst>
              <a:ext uri="{FF2B5EF4-FFF2-40B4-BE49-F238E27FC236}">
                <a16:creationId xmlns:a16="http://schemas.microsoft.com/office/drawing/2014/main" id="{2DAF16AF-8788-4F52-EE67-7E5A4BD66237}"/>
              </a:ext>
            </a:extLst>
          </p:cNvPr>
          <p:cNvSpPr txBox="1"/>
          <p:nvPr/>
        </p:nvSpPr>
        <p:spPr>
          <a:xfrm>
            <a:off x="390412" y="10344855"/>
            <a:ext cx="4695467" cy="105996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kumimoji="0" lang="en-US" sz="1600" b="1" kern="0" dirty="0">
                <a:latin typeface="BIZ UD明朝 Medium" panose="02020500000000000000" pitchFamily="17" charset="-128"/>
                <a:ea typeface="BIZ UD明朝 Medium" panose="02020500000000000000" pitchFamily="17" charset="-128"/>
                <a:cs typeface="DINPro"/>
                <a:hlinkClick r:id="rId2"/>
              </a:rPr>
              <a:t>https://www.hama-wel.or.jp/branch/tobehontyou</a:t>
            </a:r>
            <a:endParaRPr kumimoji="0" lang="en-US" sz="1600" b="1" kern="0" dirty="0">
              <a:latin typeface="BIZ UD明朝 Medium" panose="02020500000000000000" pitchFamily="17" charset="-128"/>
              <a:ea typeface="BIZ UD明朝 Medium" panose="020205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endParaRPr kumimoji="0" lang="en-US" sz="1600" b="1" kern="0" dirty="0">
              <a:latin typeface="BIZ UD明朝 Medium" panose="02020500000000000000" pitchFamily="17" charset="-128"/>
              <a:ea typeface="BIZ UD明朝 Medium" panose="02020500000000000000" pitchFamily="17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endParaRPr kumimoji="0" sz="1600" b="1" kern="0" dirty="0">
              <a:latin typeface="BIZ UD明朝 Medium" panose="02020500000000000000" pitchFamily="17" charset="-128"/>
              <a:ea typeface="BIZ UD明朝 Medium" panose="02020500000000000000" pitchFamily="17" charset="-128"/>
              <a:cs typeface="DINPro"/>
            </a:endParaRPr>
          </a:p>
        </p:txBody>
      </p:sp>
      <p:sp>
        <p:nvSpPr>
          <p:cNvPr id="117" name="object 4">
            <a:extLst>
              <a:ext uri="{FF2B5EF4-FFF2-40B4-BE49-F238E27FC236}">
                <a16:creationId xmlns:a16="http://schemas.microsoft.com/office/drawing/2014/main" id="{2530A646-B23F-74CB-FB4F-DAA183AB5FE2}"/>
              </a:ext>
            </a:extLst>
          </p:cNvPr>
          <p:cNvSpPr txBox="1"/>
          <p:nvPr/>
        </p:nvSpPr>
        <p:spPr>
          <a:xfrm>
            <a:off x="0" y="1421646"/>
            <a:ext cx="7642461" cy="90729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5800" b="1" kern="0" dirty="0">
                <a:solidFill>
                  <a:srgbClr val="E73990"/>
                </a:solidFill>
                <a:latin typeface="源ノ角ゴシック Code JP R" panose="020B0500000000000000" pitchFamily="34" charset="-128"/>
                <a:ea typeface="源ノ角ゴシック Code JP R" panose="020B0500000000000000" pitchFamily="34" charset="-128"/>
                <a:cs typeface="DINPro"/>
              </a:rPr>
              <a:t>いきいき美容教室</a:t>
            </a:r>
            <a:endParaRPr kumimoji="0" sz="5800" b="1" kern="0" dirty="0">
              <a:solidFill>
                <a:srgbClr val="E73990"/>
              </a:solidFill>
              <a:latin typeface="源ノ角ゴシック Code JP R" panose="020B0500000000000000" pitchFamily="34" charset="-128"/>
              <a:ea typeface="源ノ角ゴシック Code JP R" panose="020B0500000000000000" pitchFamily="34" charset="-128"/>
              <a:cs typeface="DINPro"/>
            </a:endParaRPr>
          </a:p>
        </p:txBody>
      </p:sp>
      <p:sp>
        <p:nvSpPr>
          <p:cNvPr id="155" name="object 4">
            <a:extLst>
              <a:ext uri="{FF2B5EF4-FFF2-40B4-BE49-F238E27FC236}">
                <a16:creationId xmlns:a16="http://schemas.microsoft.com/office/drawing/2014/main" id="{46680645-B0DA-11C2-425C-9F5687481F3B}"/>
              </a:ext>
            </a:extLst>
          </p:cNvPr>
          <p:cNvSpPr txBox="1"/>
          <p:nvPr/>
        </p:nvSpPr>
        <p:spPr>
          <a:xfrm>
            <a:off x="4896044" y="5410008"/>
            <a:ext cx="2468851" cy="474616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kumimoji="0" lang="en-US" altLang="ja-JP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13</a:t>
            </a:r>
            <a:r>
              <a:rPr kumimoji="0" lang="ja-JP" altLang="en-US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30</a:t>
            </a:r>
            <a:r>
              <a:rPr kumimoji="0" lang="ja-JP" altLang="en-US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～</a:t>
            </a:r>
            <a:r>
              <a:rPr kumimoji="0" lang="en-US" altLang="ja-JP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15</a:t>
            </a:r>
            <a:r>
              <a:rPr kumimoji="0" lang="ja-JP" altLang="en-US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00</a:t>
            </a:r>
          </a:p>
        </p:txBody>
      </p:sp>
      <p:sp>
        <p:nvSpPr>
          <p:cNvPr id="172" name="object 4">
            <a:extLst>
              <a:ext uri="{FF2B5EF4-FFF2-40B4-BE49-F238E27FC236}">
                <a16:creationId xmlns:a16="http://schemas.microsoft.com/office/drawing/2014/main" id="{F9211812-11F9-52B7-7FA8-ABCD22A66DC7}"/>
              </a:ext>
            </a:extLst>
          </p:cNvPr>
          <p:cNvSpPr txBox="1"/>
          <p:nvPr/>
        </p:nvSpPr>
        <p:spPr>
          <a:xfrm>
            <a:off x="577383" y="5578301"/>
            <a:ext cx="75998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1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開催日時</a:t>
            </a:r>
            <a:endParaRPr kumimoji="0" lang="en-US" altLang="ja-JP" sz="11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42" name="object 4">
            <a:extLst>
              <a:ext uri="{FF2B5EF4-FFF2-40B4-BE49-F238E27FC236}">
                <a16:creationId xmlns:a16="http://schemas.microsoft.com/office/drawing/2014/main" id="{CDB23694-5A65-9523-6995-111B6D40E4A4}"/>
              </a:ext>
            </a:extLst>
          </p:cNvPr>
          <p:cNvSpPr txBox="1"/>
          <p:nvPr/>
        </p:nvSpPr>
        <p:spPr>
          <a:xfrm>
            <a:off x="506075" y="263020"/>
            <a:ext cx="6961574" cy="399467"/>
          </a:xfrm>
          <a:prstGeom prst="rect">
            <a:avLst/>
          </a:prstGeom>
          <a:solidFill>
            <a:srgbClr val="FF99CC"/>
          </a:solidFill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500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DINPro"/>
              </a:rPr>
              <a:t>資生堂ライフクオリティビューティ</a:t>
            </a:r>
            <a:r>
              <a:rPr kumimoji="0" lang="en-US" altLang="ja-JP" sz="2500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DINPro"/>
              </a:rPr>
              <a:t>―</a:t>
            </a:r>
            <a:r>
              <a:rPr kumimoji="0" lang="ja-JP" altLang="en-US" sz="2500" kern="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DINPro"/>
              </a:rPr>
              <a:t>セミナー</a:t>
            </a:r>
            <a:endParaRPr kumimoji="0" sz="2500" kern="0" dirty="0">
              <a:latin typeface="HGSｺﾞｼｯｸM" panose="020B0600000000000000" pitchFamily="50" charset="-128"/>
              <a:ea typeface="HGSｺﾞｼｯｸM" panose="020B0600000000000000" pitchFamily="50" charset="-128"/>
              <a:cs typeface="DINPro"/>
            </a:endParaRPr>
          </a:p>
        </p:txBody>
      </p:sp>
      <p:sp>
        <p:nvSpPr>
          <p:cNvPr id="43" name="object 4">
            <a:extLst>
              <a:ext uri="{FF2B5EF4-FFF2-40B4-BE49-F238E27FC236}">
                <a16:creationId xmlns:a16="http://schemas.microsoft.com/office/drawing/2014/main" id="{6C078F7F-B1C6-3402-57F4-372B1DFE0C9E}"/>
              </a:ext>
            </a:extLst>
          </p:cNvPr>
          <p:cNvSpPr txBox="1"/>
          <p:nvPr/>
        </p:nvSpPr>
        <p:spPr>
          <a:xfrm>
            <a:off x="700547" y="2218735"/>
            <a:ext cx="3815504" cy="41835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化粧のちからで介護予防。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健康寿命を延ばして、いつまでも、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元気に、楽しく、美しく！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お手入れや化粧を楽しむ講座です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心・脳・身体・口腔の機能に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働きかける「化粧のちから」を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r>
              <a:rPr kumimoji="0" lang="ja-JP" altLang="en-US" sz="1800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体験しましょう！</a:t>
            </a: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endParaRPr kumimoji="0" lang="en-US" altLang="ja-JP" sz="18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endParaRPr kumimoji="0" lang="en-US" altLang="ja-JP" sz="20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algn="ctr" defTabSz="914400">
              <a:lnSpc>
                <a:spcPct val="150000"/>
              </a:lnSpc>
            </a:pPr>
            <a:endParaRPr kumimoji="0" sz="20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49" name="object 4">
            <a:extLst>
              <a:ext uri="{FF2B5EF4-FFF2-40B4-BE49-F238E27FC236}">
                <a16:creationId xmlns:a16="http://schemas.microsoft.com/office/drawing/2014/main" id="{19A30ACC-3A7F-11C3-2761-DB801F90933C}"/>
              </a:ext>
            </a:extLst>
          </p:cNvPr>
          <p:cNvSpPr txBox="1"/>
          <p:nvPr/>
        </p:nvSpPr>
        <p:spPr>
          <a:xfrm>
            <a:off x="1372272" y="5448931"/>
            <a:ext cx="3372858" cy="4456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en-US" altLang="ja-JP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2025</a:t>
            </a:r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年</a:t>
            </a:r>
            <a:r>
              <a:rPr kumimoji="0" lang="en-US" altLang="ja-JP" sz="28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4</a:t>
            </a:r>
            <a:r>
              <a:rPr kumimoji="0" lang="ja-JP" altLang="en-US" sz="28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月</a:t>
            </a:r>
            <a:r>
              <a:rPr kumimoji="0" lang="en-US" altLang="ja-JP" sz="28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21</a:t>
            </a:r>
            <a:r>
              <a:rPr kumimoji="0" lang="ja-JP" altLang="en-US" sz="28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日（月）</a:t>
            </a:r>
            <a:r>
              <a:rPr kumimoji="0" lang="ja-JP" altLang="en-US" sz="2400" b="1" kern="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　</a:t>
            </a:r>
            <a:endParaRPr kumimoji="0" lang="en-US" altLang="ja-JP" sz="2400" b="1" kern="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1" name="object 4">
            <a:extLst>
              <a:ext uri="{FF2B5EF4-FFF2-40B4-BE49-F238E27FC236}">
                <a16:creationId xmlns:a16="http://schemas.microsoft.com/office/drawing/2014/main" id="{33525D45-9C24-1768-6587-EB987712A4D7}"/>
              </a:ext>
            </a:extLst>
          </p:cNvPr>
          <p:cNvSpPr txBox="1"/>
          <p:nvPr/>
        </p:nvSpPr>
        <p:spPr>
          <a:xfrm>
            <a:off x="1160091" y="6935586"/>
            <a:ext cx="2567398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en-US" altLang="ja-JP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20</a:t>
            </a:r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名（受付順）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2" name="object 4">
            <a:extLst>
              <a:ext uri="{FF2B5EF4-FFF2-40B4-BE49-F238E27FC236}">
                <a16:creationId xmlns:a16="http://schemas.microsoft.com/office/drawing/2014/main" id="{D2109F37-FDE0-702E-8AF5-A85E67F3D87A}"/>
              </a:ext>
            </a:extLst>
          </p:cNvPr>
          <p:cNvSpPr txBox="1"/>
          <p:nvPr/>
        </p:nvSpPr>
        <p:spPr>
          <a:xfrm>
            <a:off x="1418458" y="6146135"/>
            <a:ext cx="3055187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戸部本町地域ケアプラザ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3" name="object 4">
            <a:extLst>
              <a:ext uri="{FF2B5EF4-FFF2-40B4-BE49-F238E27FC236}">
                <a16:creationId xmlns:a16="http://schemas.microsoft.com/office/drawing/2014/main" id="{01C5BB95-5614-3AE5-2D83-AD1A8F7FD2D7}"/>
              </a:ext>
            </a:extLst>
          </p:cNvPr>
          <p:cNvSpPr txBox="1"/>
          <p:nvPr/>
        </p:nvSpPr>
        <p:spPr>
          <a:xfrm>
            <a:off x="2485243" y="6330492"/>
            <a:ext cx="2857116" cy="43024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endParaRPr kumimoji="0" lang="en-US" altLang="ja-JP" sz="900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/>
            <a:r>
              <a:rPr kumimoji="0"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２階多目的ホール</a:t>
            </a:r>
            <a:endParaRPr kumimoji="0"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4" name="object 4">
            <a:extLst>
              <a:ext uri="{FF2B5EF4-FFF2-40B4-BE49-F238E27FC236}">
                <a16:creationId xmlns:a16="http://schemas.microsoft.com/office/drawing/2014/main" id="{51DAFDA2-F557-C88A-FD7D-432E525B235A}"/>
              </a:ext>
            </a:extLst>
          </p:cNvPr>
          <p:cNvSpPr txBox="1"/>
          <p:nvPr/>
        </p:nvSpPr>
        <p:spPr>
          <a:xfrm>
            <a:off x="593885" y="6263917"/>
            <a:ext cx="75998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1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参加費</a:t>
            </a:r>
            <a:endParaRPr kumimoji="0" lang="en-US" altLang="ja-JP" sz="11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5" name="object 4">
            <a:extLst>
              <a:ext uri="{FF2B5EF4-FFF2-40B4-BE49-F238E27FC236}">
                <a16:creationId xmlns:a16="http://schemas.microsoft.com/office/drawing/2014/main" id="{0898CD36-8CD9-ECC0-39C7-8CB4CE26078C}"/>
              </a:ext>
            </a:extLst>
          </p:cNvPr>
          <p:cNvSpPr txBox="1"/>
          <p:nvPr/>
        </p:nvSpPr>
        <p:spPr>
          <a:xfrm>
            <a:off x="593885" y="6777818"/>
            <a:ext cx="75998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1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定員</a:t>
            </a:r>
            <a:endParaRPr kumimoji="0" lang="en-US" altLang="ja-JP" sz="11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6" name="object 4">
            <a:extLst>
              <a:ext uri="{FF2B5EF4-FFF2-40B4-BE49-F238E27FC236}">
                <a16:creationId xmlns:a16="http://schemas.microsoft.com/office/drawing/2014/main" id="{2F5D26F0-69F9-D2A0-5D12-2BDB45EA1F47}"/>
              </a:ext>
            </a:extLst>
          </p:cNvPr>
          <p:cNvSpPr txBox="1"/>
          <p:nvPr/>
        </p:nvSpPr>
        <p:spPr>
          <a:xfrm>
            <a:off x="612286" y="7296586"/>
            <a:ext cx="75998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1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場所</a:t>
            </a:r>
            <a:endParaRPr kumimoji="0" lang="en-US" altLang="ja-JP" sz="11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58" name="object 4">
            <a:extLst>
              <a:ext uri="{FF2B5EF4-FFF2-40B4-BE49-F238E27FC236}">
                <a16:creationId xmlns:a16="http://schemas.microsoft.com/office/drawing/2014/main" id="{1098EDC8-13F3-7B75-71AE-E04C312CAEC1}"/>
              </a:ext>
            </a:extLst>
          </p:cNvPr>
          <p:cNvSpPr txBox="1"/>
          <p:nvPr/>
        </p:nvSpPr>
        <p:spPr>
          <a:xfrm>
            <a:off x="6065953" y="5978282"/>
            <a:ext cx="1401696" cy="56733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endParaRPr kumimoji="0" lang="en-US" altLang="ja-JP" sz="9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9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　</a:t>
            </a:r>
            <a:r>
              <a:rPr kumimoji="0" lang="ja-JP" altLang="en-US" sz="18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高齢者</a:t>
            </a:r>
            <a:endParaRPr kumimoji="0" lang="en-US" altLang="ja-JP" sz="18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60" name="object 4">
            <a:extLst>
              <a:ext uri="{FF2B5EF4-FFF2-40B4-BE49-F238E27FC236}">
                <a16:creationId xmlns:a16="http://schemas.microsoft.com/office/drawing/2014/main" id="{9A7D039F-7A58-8117-7160-61609BE57E6D}"/>
              </a:ext>
            </a:extLst>
          </p:cNvPr>
          <p:cNvSpPr txBox="1"/>
          <p:nvPr/>
        </p:nvSpPr>
        <p:spPr>
          <a:xfrm>
            <a:off x="4136058" y="7634299"/>
            <a:ext cx="759986" cy="1840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1100" b="1" kern="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持ち物</a:t>
            </a:r>
            <a:endParaRPr kumimoji="0" lang="en-US" altLang="ja-JP" sz="1100" b="1" kern="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65" name="object 4">
            <a:extLst>
              <a:ext uri="{FF2B5EF4-FFF2-40B4-BE49-F238E27FC236}">
                <a16:creationId xmlns:a16="http://schemas.microsoft.com/office/drawing/2014/main" id="{A02EDA28-00FF-2682-8CF3-3F1C2110241E}"/>
              </a:ext>
            </a:extLst>
          </p:cNvPr>
          <p:cNvSpPr txBox="1"/>
          <p:nvPr/>
        </p:nvSpPr>
        <p:spPr>
          <a:xfrm>
            <a:off x="0" y="8463963"/>
            <a:ext cx="4281537" cy="35330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＜お申込み　お問合せ</a:t>
            </a:r>
            <a:r>
              <a:rPr kumimoji="0" lang="en-US" altLang="ja-JP" sz="22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&gt;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4C09EFE6-C038-116B-0ECA-8444C700AF33}"/>
              </a:ext>
            </a:extLst>
          </p:cNvPr>
          <p:cNvSpPr/>
          <p:nvPr/>
        </p:nvSpPr>
        <p:spPr>
          <a:xfrm flipH="1">
            <a:off x="66555" y="709418"/>
            <a:ext cx="2886893" cy="612264"/>
          </a:xfrm>
          <a:prstGeom prst="wedgeEllipseCallout">
            <a:avLst>
              <a:gd name="adj1" fmla="val -21625"/>
              <a:gd name="adj2" fmla="val 48111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2"/>
                </a:solidFill>
              </a:rPr>
              <a:t>資生堂化粧療法</a:t>
            </a:r>
          </a:p>
        </p:txBody>
      </p:sp>
      <p:sp>
        <p:nvSpPr>
          <p:cNvPr id="66" name="object 4">
            <a:extLst>
              <a:ext uri="{FF2B5EF4-FFF2-40B4-BE49-F238E27FC236}">
                <a16:creationId xmlns:a16="http://schemas.microsoft.com/office/drawing/2014/main" id="{ADDE450A-A544-CCD6-EC68-5A3812FB2EE8}"/>
              </a:ext>
            </a:extLst>
          </p:cNvPr>
          <p:cNvSpPr txBox="1"/>
          <p:nvPr/>
        </p:nvSpPr>
        <p:spPr>
          <a:xfrm rot="10800000" flipV="1">
            <a:off x="5727028" y="7526317"/>
            <a:ext cx="2121005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フェイスタオル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BFB984A6-D1DB-D19D-0D54-C63FB1E7BEB8}"/>
              </a:ext>
            </a:extLst>
          </p:cNvPr>
          <p:cNvSpPr txBox="1"/>
          <p:nvPr/>
        </p:nvSpPr>
        <p:spPr>
          <a:xfrm rot="10800000" flipV="1">
            <a:off x="593885" y="8932233"/>
            <a:ext cx="4440994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戸部本町地域ケアプラザ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B75C9DC9-B5AF-7533-2185-2B2BD1A625BD}"/>
              </a:ext>
            </a:extLst>
          </p:cNvPr>
          <p:cNvSpPr txBox="1"/>
          <p:nvPr/>
        </p:nvSpPr>
        <p:spPr>
          <a:xfrm rot="10800000" flipV="1">
            <a:off x="3290137" y="9254812"/>
            <a:ext cx="417751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en-US" altLang="ja-JP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TEL</a:t>
            </a:r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：</a:t>
            </a:r>
            <a:r>
              <a:rPr kumimoji="0" lang="en-US" altLang="ja-JP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321-3200</a:t>
            </a:r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　　（木村）　　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83142CB-9A25-BFBF-ECAC-B7B7A93CAF49}"/>
              </a:ext>
            </a:extLst>
          </p:cNvPr>
          <p:cNvSpPr/>
          <p:nvPr/>
        </p:nvSpPr>
        <p:spPr>
          <a:xfrm>
            <a:off x="4778158" y="6205142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A993A1D9-1A80-B99D-0AE1-8E1938DAA2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879" y="2338973"/>
            <a:ext cx="2556582" cy="2349452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676CE21-B91D-E72D-80AA-6BE222F727BD}"/>
              </a:ext>
            </a:extLst>
          </p:cNvPr>
          <p:cNvSpPr/>
          <p:nvPr/>
        </p:nvSpPr>
        <p:spPr>
          <a:xfrm>
            <a:off x="208862" y="5508819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D55F60F-35CA-0ADD-B3CA-E8A0F91500B5}"/>
              </a:ext>
            </a:extLst>
          </p:cNvPr>
          <p:cNvSpPr/>
          <p:nvPr/>
        </p:nvSpPr>
        <p:spPr>
          <a:xfrm>
            <a:off x="4774752" y="6822464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id="{34762AEB-C014-B7B1-A31E-44633420AC76}"/>
              </a:ext>
            </a:extLst>
          </p:cNvPr>
          <p:cNvSpPr txBox="1"/>
          <p:nvPr/>
        </p:nvSpPr>
        <p:spPr>
          <a:xfrm>
            <a:off x="6101108" y="6653823"/>
            <a:ext cx="1401696" cy="5290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>
              <a:lnSpc>
                <a:spcPct val="150000"/>
              </a:lnSpc>
            </a:pPr>
            <a:endParaRPr kumimoji="0" lang="en-US" altLang="ja-JP" sz="9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>
              <a:lnSpc>
                <a:spcPct val="150000"/>
              </a:lnSpc>
            </a:pPr>
            <a:r>
              <a:rPr kumimoji="0" lang="ja-JP" altLang="en-US" sz="16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　無料</a:t>
            </a:r>
            <a:endParaRPr kumimoji="0" lang="en-US" altLang="ja-JP" sz="16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6500CFA-8192-8184-72B1-B1DC763BFF62}"/>
              </a:ext>
            </a:extLst>
          </p:cNvPr>
          <p:cNvSpPr/>
          <p:nvPr/>
        </p:nvSpPr>
        <p:spPr>
          <a:xfrm>
            <a:off x="235549" y="6196546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6300FC5-CA33-0983-6024-5931D8D1B3D8}"/>
              </a:ext>
            </a:extLst>
          </p:cNvPr>
          <p:cNvSpPr/>
          <p:nvPr/>
        </p:nvSpPr>
        <p:spPr>
          <a:xfrm>
            <a:off x="4739031" y="7464295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持ち物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232CF83-CE59-96DF-1E72-343CACF2F5F3}"/>
              </a:ext>
            </a:extLst>
          </p:cNvPr>
          <p:cNvSpPr/>
          <p:nvPr/>
        </p:nvSpPr>
        <p:spPr>
          <a:xfrm>
            <a:off x="262236" y="6890619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</a:t>
            </a:r>
            <a:endParaRPr kumimoji="1" lang="ja-JP" altLang="en-US"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F86A25-68F0-4B7A-35BC-58E9A515C7C4}"/>
              </a:ext>
            </a:extLst>
          </p:cNvPr>
          <p:cNvSpPr/>
          <p:nvPr/>
        </p:nvSpPr>
        <p:spPr>
          <a:xfrm>
            <a:off x="273449" y="7469391"/>
            <a:ext cx="1145009" cy="446568"/>
          </a:xfrm>
          <a:prstGeom prst="rect">
            <a:avLst/>
          </a:prstGeom>
          <a:solidFill>
            <a:srgbClr val="BA6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講師</a:t>
            </a: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EAA20D77-39C6-07C3-BE38-A8B7786B2E2D}"/>
              </a:ext>
            </a:extLst>
          </p:cNvPr>
          <p:cNvSpPr txBox="1"/>
          <p:nvPr/>
        </p:nvSpPr>
        <p:spPr>
          <a:xfrm>
            <a:off x="3827445" y="9941558"/>
            <a:ext cx="4056212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 defTabSz="914400"/>
            <a:r>
              <a:rPr kumimoji="0" lang="ja-JP" altLang="en-US" sz="2000" b="1" kern="0" dirty="0">
                <a:latin typeface="+mn-ea"/>
                <a:cs typeface="DINPro"/>
              </a:rPr>
              <a:t>協力：資生堂ジャパン株式会社</a:t>
            </a:r>
            <a:endParaRPr kumimoji="0" sz="2000" b="1" kern="0" dirty="0">
              <a:latin typeface="+mn-ea"/>
              <a:cs typeface="DINPro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307FB211-68C5-1148-33F5-93294150EE57}"/>
              </a:ext>
            </a:extLst>
          </p:cNvPr>
          <p:cNvSpPr txBox="1"/>
          <p:nvPr/>
        </p:nvSpPr>
        <p:spPr>
          <a:xfrm rot="10800000" flipV="1">
            <a:off x="1484759" y="7361546"/>
            <a:ext cx="316344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defTabSz="914400"/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資生堂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  <a:p>
            <a:pPr defTabSz="914400"/>
            <a:r>
              <a:rPr kumimoji="0" lang="ja-JP" altLang="en-US" sz="2000" b="1" kern="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DINPro"/>
              </a:rPr>
              <a:t>ソーシャルエリアパートナー</a:t>
            </a:r>
            <a:endParaRPr kumimoji="0" lang="en-US" altLang="ja-JP" sz="2000" b="1" kern="0" dirty="0">
              <a:latin typeface="BIZ UDPゴシック" panose="020B0400000000000000" pitchFamily="50" charset="-128"/>
              <a:ea typeface="BIZ UDPゴシック" panose="020B0400000000000000" pitchFamily="50" charset="-128"/>
              <a:cs typeface="DINPro"/>
            </a:endParaRPr>
          </a:p>
        </p:txBody>
      </p:sp>
    </p:spTree>
    <p:extLst>
      <p:ext uri="{BB962C8B-B14F-4D97-AF65-F5344CB8AC3E}">
        <p14:creationId xmlns:p14="http://schemas.microsoft.com/office/powerpoint/2010/main" val="115369219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77</TotalTime>
  <Words>147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UD明朝 Medium</vt:lpstr>
      <vt:lpstr>HGSｺﾞｼｯｸM</vt:lpstr>
      <vt:lpstr>源ノ角ゴシック Code JP R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木村 真由美</cp:lastModifiedBy>
  <cp:revision>5</cp:revision>
  <cp:lastPrinted>2025-03-17T01:30:04Z</cp:lastPrinted>
  <dcterms:created xsi:type="dcterms:W3CDTF">2013-07-04T11:22:33Z</dcterms:created>
  <dcterms:modified xsi:type="dcterms:W3CDTF">2025-03-17T01:31:22Z</dcterms:modified>
</cp:coreProperties>
</file>